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9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080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135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355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189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1192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778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537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2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827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696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99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677D2-210B-4D18-9AA7-2217B6D72176}" type="datetimeFigureOut">
              <a:rPr lang="ko-KR" altLang="en-US" smtClean="0"/>
              <a:t>2015-06-19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7B20E-A629-486F-B0E7-6C073322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9310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7546986" y="4365104"/>
            <a:ext cx="1489510" cy="246221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ko-KR" sz="1000" b="1" dirty="0" smtClean="0">
                <a:solidFill>
                  <a:srgbClr val="FF0000"/>
                </a:solidFill>
              </a:rPr>
              <a:t>JR-12F-AP06_190.206</a:t>
            </a:r>
            <a:endParaRPr lang="ko-KR" altLang="en-US" sz="1000" b="1" dirty="0">
              <a:solidFill>
                <a:srgbClr val="FF000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009335" y="5003884"/>
            <a:ext cx="1489510" cy="246221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ko-KR" sz="1000" b="1" dirty="0" smtClean="0">
                <a:solidFill>
                  <a:srgbClr val="FF0000"/>
                </a:solidFill>
              </a:rPr>
              <a:t>JR-12F-AP01_190.201</a:t>
            </a:r>
            <a:endParaRPr lang="ko-KR" altLang="en-US" sz="1000" b="1" dirty="0">
              <a:solidFill>
                <a:srgbClr val="FF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211960" y="5003883"/>
            <a:ext cx="1489510" cy="246221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ko-KR" sz="1000" b="1" dirty="0" smtClean="0">
                <a:solidFill>
                  <a:srgbClr val="FF0000"/>
                </a:solidFill>
              </a:rPr>
              <a:t>JR-12F-AP03_190.203</a:t>
            </a:r>
            <a:endParaRPr lang="ko-KR" altLang="en-US" sz="1000" b="1" dirty="0">
              <a:solidFill>
                <a:srgbClr val="FF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100612" y="4221088"/>
            <a:ext cx="1489510" cy="246221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ko-KR" sz="1000" b="1" dirty="0" smtClean="0">
                <a:solidFill>
                  <a:srgbClr val="FF0000"/>
                </a:solidFill>
              </a:rPr>
              <a:t>JR-12F-AP02_190.202</a:t>
            </a:r>
            <a:endParaRPr lang="ko-KR" altLang="en-US" sz="1000" b="1" dirty="0">
              <a:solidFill>
                <a:srgbClr val="FF0000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059832" y="2534707"/>
            <a:ext cx="1489510" cy="246221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ko-KR" sz="1000" b="1" dirty="0" smtClean="0">
                <a:solidFill>
                  <a:srgbClr val="FF0000"/>
                </a:solidFill>
              </a:rPr>
              <a:t>JR-12F-AP04_190.204</a:t>
            </a:r>
            <a:endParaRPr lang="ko-KR" altLang="en-US" sz="1000" b="1" dirty="0">
              <a:solidFill>
                <a:srgbClr val="FF000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477568" y="1166555"/>
            <a:ext cx="1489510" cy="246221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ko-KR" sz="1000" b="1" dirty="0" smtClean="0">
                <a:solidFill>
                  <a:srgbClr val="FF0000"/>
                </a:solidFill>
              </a:rPr>
              <a:t>JR-12F-AP05_190.205</a:t>
            </a:r>
            <a:endParaRPr lang="ko-KR" altLang="en-US" sz="1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066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6</Words>
  <Application>Microsoft Office PowerPoint</Application>
  <PresentationFormat>화면 슬라이드 쇼(4:3)</PresentationFormat>
  <Paragraphs>6</Paragraphs>
  <Slides>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2" baseType="lpstr">
      <vt:lpstr>Office 테마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impa</dc:creator>
  <cp:lastModifiedBy>impa</cp:lastModifiedBy>
  <cp:revision>2</cp:revision>
  <dcterms:created xsi:type="dcterms:W3CDTF">2015-06-19T02:21:47Z</dcterms:created>
  <dcterms:modified xsi:type="dcterms:W3CDTF">2015-06-19T02:37:44Z</dcterms:modified>
</cp:coreProperties>
</file>

<file path=docProps/thumbnail.jpeg>
</file>